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2" r:id="rId2"/>
    <p:sldId id="265" r:id="rId3"/>
    <p:sldId id="256" r:id="rId4"/>
    <p:sldId id="257" r:id="rId5"/>
    <p:sldId id="263" r:id="rId6"/>
    <p:sldId id="258" r:id="rId7"/>
    <p:sldId id="264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21"/>
    <p:restoredTop sz="94659"/>
  </p:normalViewPr>
  <p:slideViewPr>
    <p:cSldViewPr snapToGrid="0" snapToObjects="1">
      <p:cViewPr varScale="1">
        <p:scale>
          <a:sx n="115" d="100"/>
          <a:sy n="115" d="100"/>
        </p:scale>
        <p:origin x="24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__.doc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EFD36-6A0F-A44C-95C5-195346AB7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8787" y="1663755"/>
            <a:ext cx="7766936" cy="1646302"/>
          </a:xfrm>
        </p:spPr>
        <p:txBody>
          <a:bodyPr/>
          <a:lstStyle/>
          <a:p>
            <a:r>
              <a:rPr kumimoji="1" lang="en-US" altLang="zh-CN" dirty="0"/>
              <a:t>Trouble-Shooting-Doc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FD7DDB-C089-344A-95BA-A002DB6AB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142689" y="3888787"/>
            <a:ext cx="7766936" cy="1096899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Team: No.8 </a:t>
            </a:r>
            <a:r>
              <a:rPr kumimoji="1" lang="en-US" altLang="zh-CN" sz="2400" dirty="0" err="1"/>
              <a:t>Thanos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51629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765E2685-499D-404F-AC0A-ACA8A126F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49" y="578672"/>
            <a:ext cx="8835875" cy="566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830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EFD36-6A0F-A44C-95C5-195346AB7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8787" y="1663755"/>
            <a:ext cx="7766936" cy="1646302"/>
          </a:xfrm>
        </p:spPr>
        <p:txBody>
          <a:bodyPr/>
          <a:lstStyle/>
          <a:p>
            <a:r>
              <a:rPr kumimoji="1" lang="en-US" altLang="zh-CN" dirty="0" err="1"/>
              <a:t>DragonWell</a:t>
            </a:r>
            <a:r>
              <a:rPr kumimoji="1" lang="en-US" altLang="zh-CN" dirty="0"/>
              <a:t>-JDK-Test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FD7DDB-C089-344A-95BA-A002DB6AB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142689" y="3888787"/>
            <a:ext cx="7766936" cy="1096899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Team: No.8 </a:t>
            </a:r>
            <a:r>
              <a:rPr kumimoji="1" lang="en-US" altLang="zh-CN" sz="2400" dirty="0" err="1"/>
              <a:t>Thanos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49314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EFD36-6A0F-A44C-95C5-195346AB7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2689" y="436839"/>
            <a:ext cx="7766936" cy="1646302"/>
          </a:xfrm>
        </p:spPr>
        <p:txBody>
          <a:bodyPr/>
          <a:lstStyle/>
          <a:p>
            <a:r>
              <a:rPr kumimoji="1" lang="zh-CN" altLang="en-US" dirty="0"/>
              <a:t>测试原因：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FD7DDB-C089-344A-95BA-A002DB6AB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8100" y="2638721"/>
            <a:ext cx="6516547" cy="1169349"/>
          </a:xfrm>
        </p:spPr>
        <p:txBody>
          <a:bodyPr>
            <a:normAutofit fontScale="925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确保</a:t>
            </a:r>
            <a:r>
              <a:rPr kumimoji="1" lang="en-US" altLang="zh-CN" sz="2400" dirty="0" err="1"/>
              <a:t>DragonWell</a:t>
            </a:r>
            <a:r>
              <a:rPr kumimoji="1" lang="zh-CN" altLang="en-US" sz="2400" dirty="0"/>
              <a:t>在常用</a:t>
            </a:r>
            <a:r>
              <a:rPr kumimoji="1" lang="en-US" altLang="zh-CN" sz="2400" dirty="0"/>
              <a:t>Java</a:t>
            </a:r>
            <a:r>
              <a:rPr kumimoji="1" lang="zh-CN" altLang="en-US" sz="2400" dirty="0"/>
              <a:t>三方库正常运行</a:t>
            </a:r>
            <a:endParaRPr kumimoji="1" lang="en-US" altLang="zh-C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确保</a:t>
            </a:r>
            <a:r>
              <a:rPr kumimoji="1" lang="en-US" altLang="zh-CN" sz="2400" dirty="0" err="1"/>
              <a:t>DragonWell</a:t>
            </a:r>
            <a:r>
              <a:rPr kumimoji="1" lang="zh-CN" altLang="en-US" sz="2400" dirty="0"/>
              <a:t>在常用中间件正常运行</a:t>
            </a:r>
            <a:endParaRPr kumimoji="1" lang="en-US" altLang="zh-C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验证使用</a:t>
            </a:r>
            <a:r>
              <a:rPr kumimoji="1" lang="en-US" altLang="zh-CN" sz="2400" dirty="0" err="1"/>
              <a:t>DragonWell</a:t>
            </a:r>
            <a:r>
              <a:rPr kumimoji="1" lang="zh-CN" altLang="en-US" sz="2400" dirty="0"/>
              <a:t>的项目性能提升</a:t>
            </a:r>
            <a:endParaRPr kumimoji="1" lang="en-US" altLang="zh-C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91055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EFD36-6A0F-A44C-95C5-195346AB7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2689" y="436839"/>
            <a:ext cx="7766936" cy="1646302"/>
          </a:xfrm>
        </p:spPr>
        <p:txBody>
          <a:bodyPr/>
          <a:lstStyle/>
          <a:p>
            <a:r>
              <a:rPr kumimoji="1" lang="zh-CN" altLang="en-US" dirty="0"/>
              <a:t>相关技术：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FD7DDB-C089-344A-95BA-A002DB6AB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8100" y="2638721"/>
            <a:ext cx="6516547" cy="1169349"/>
          </a:xfrm>
        </p:spPr>
        <p:txBody>
          <a:bodyPr>
            <a:normAutofit fontScale="925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Maven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Docker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JUnit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21015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EFD36-6A0F-A44C-95C5-195346AB7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2689" y="436839"/>
            <a:ext cx="7766936" cy="1646302"/>
          </a:xfrm>
        </p:spPr>
        <p:txBody>
          <a:bodyPr/>
          <a:lstStyle/>
          <a:p>
            <a:r>
              <a:rPr kumimoji="1" lang="zh-CN" altLang="en-US" dirty="0"/>
              <a:t>测试内容：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FD7DDB-C089-344A-95BA-A002DB6AB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3294" y="2557698"/>
            <a:ext cx="6875363" cy="3229644"/>
          </a:xfrm>
        </p:spPr>
        <p:txBody>
          <a:bodyPr>
            <a:normAutofit fontScale="925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http-client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en-US" altLang="zh-CN" sz="2400" dirty="0" err="1"/>
              <a:t>Netty</a:t>
            </a:r>
            <a:endParaRPr kumimoji="1" lang="en-US" altLang="zh-C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Dubbo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en-US" altLang="zh-CN" sz="2400" dirty="0" err="1"/>
              <a:t>RocketMQ</a:t>
            </a:r>
            <a:endParaRPr kumimoji="1" lang="en-US" altLang="zh-C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Web</a:t>
            </a:r>
            <a:r>
              <a:rPr kumimoji="1" lang="zh-CN" altLang="en-US" sz="2400" dirty="0"/>
              <a:t> </a:t>
            </a:r>
            <a:r>
              <a:rPr kumimoji="1" lang="en-US" altLang="zh-CN" sz="2400" dirty="0" err="1"/>
              <a:t>Cotainer</a:t>
            </a:r>
            <a:r>
              <a:rPr kumimoji="1" lang="en-US" altLang="zh-CN" sz="2400" dirty="0"/>
              <a:t>(Spring Boot)</a:t>
            </a:r>
          </a:p>
          <a:p>
            <a:pPr algn="l"/>
            <a:endParaRPr kumimoji="1" lang="en-US" altLang="zh-CN" sz="2400" dirty="0"/>
          </a:p>
          <a:p>
            <a:pPr algn="l"/>
            <a:r>
              <a:rPr kumimoji="1" lang="zh-CN" altLang="en-US" sz="2400" dirty="0"/>
              <a:t>包括部门三方库源码测试用例及自行编写单元测试用例</a:t>
            </a:r>
            <a:endParaRPr kumimoji="1" lang="en-US" altLang="zh-CN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59559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EFD36-6A0F-A44C-95C5-195346AB7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142689" y="436839"/>
            <a:ext cx="7766936" cy="1646302"/>
          </a:xfrm>
        </p:spPr>
        <p:txBody>
          <a:bodyPr/>
          <a:lstStyle/>
          <a:p>
            <a:r>
              <a:rPr kumimoji="1" lang="zh-CN" altLang="en-US" dirty="0"/>
              <a:t>代码结构：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3C2B2E9-F8E0-434D-9171-5782587A1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138" y="2083141"/>
            <a:ext cx="52832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32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EFD36-6A0F-A44C-95C5-195346AB7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56764" y="536852"/>
            <a:ext cx="7766936" cy="1646302"/>
          </a:xfrm>
        </p:spPr>
        <p:txBody>
          <a:bodyPr/>
          <a:lstStyle/>
          <a:p>
            <a:r>
              <a:rPr kumimoji="1" lang="zh-CN" altLang="en-US" dirty="0"/>
              <a:t>测试结果：</a:t>
            </a:r>
            <a:r>
              <a:rPr kumimoji="1" lang="en-US" altLang="zh-CN" dirty="0"/>
              <a:t>Dubbo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3F70466-BAE8-D04B-AA64-93EBBF6F6BB1}"/>
              </a:ext>
            </a:extLst>
          </p:cNvPr>
          <p:cNvSpPr/>
          <p:nvPr/>
        </p:nvSpPr>
        <p:spPr>
          <a:xfrm>
            <a:off x="814387" y="2612469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Concurrents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: 10</a:t>
            </a:r>
            <a:br>
              <a:rPr lang="en" altLang="zh-CN" dirty="0">
                <a:solidFill>
                  <a:srgbClr val="191F25"/>
                </a:solidFill>
                <a:latin typeface="-apple-system"/>
              </a:rPr>
            </a:b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ClientNums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: 5</a:t>
            </a:r>
            <a:br>
              <a:rPr lang="en" altLang="zh-CN" dirty="0">
                <a:solidFill>
                  <a:srgbClr val="191F25"/>
                </a:solidFill>
                <a:latin typeface="-apple-system"/>
              </a:rPr>
            </a:br>
            <a:r>
              <a:rPr lang="en" altLang="zh-CN" dirty="0">
                <a:solidFill>
                  <a:srgbClr val="191F25"/>
                </a:solidFill>
                <a:latin typeface="-apple-system"/>
              </a:rPr>
              <a:t>Runtime: 60 seconds</a:t>
            </a:r>
            <a:br>
              <a:rPr lang="en" altLang="zh-CN" dirty="0">
                <a:solidFill>
                  <a:srgbClr val="191F25"/>
                </a:solidFill>
                <a:latin typeface="-apple-system"/>
              </a:rPr>
            </a:br>
            <a:r>
              <a:rPr lang="en" altLang="zh-CN" dirty="0">
                <a:solidFill>
                  <a:srgbClr val="191F25"/>
                </a:solidFill>
                <a:latin typeface="-apple-system"/>
              </a:rPr>
              <a:t>Benchmark Time: 21</a:t>
            </a:r>
            <a:br>
              <a:rPr lang="en" altLang="zh-CN" dirty="0">
                <a:solidFill>
                  <a:srgbClr val="191F25"/>
                </a:solidFill>
                <a:latin typeface="-apple-system"/>
              </a:rPr>
            </a:br>
            <a:r>
              <a:rPr lang="en" altLang="zh-CN" dirty="0">
                <a:solidFill>
                  <a:srgbClr val="191F25"/>
                </a:solidFill>
                <a:latin typeface="-apple-system"/>
              </a:rPr>
              <a:t>Requests: 85078 Success: 100% (85078) Error: 0% (0)</a:t>
            </a:r>
            <a:br>
              <a:rPr lang="en" altLang="zh-CN" dirty="0">
                <a:solidFill>
                  <a:srgbClr val="191F25"/>
                </a:solidFill>
                <a:latin typeface="-apple-system"/>
              </a:rPr>
            </a:b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Avg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 TPS: 2849 Max TPS: 3045 Min TPS: 2583</a:t>
            </a:r>
            <a:br>
              <a:rPr lang="en" altLang="zh-CN" dirty="0">
                <a:solidFill>
                  <a:srgbClr val="191F25"/>
                </a:solidFill>
                <a:latin typeface="-apple-system"/>
              </a:rPr>
            </a:b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Avg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 RT: 3.502ms</a:t>
            </a:r>
            <a:endParaRPr lang="zh-CN" altLang="en-US" dirty="0">
              <a:solidFill>
                <a:srgbClr val="191F25"/>
              </a:solidFill>
              <a:latin typeface="-apple-system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94F2C21-C814-3C46-B840-725405509D2A}"/>
              </a:ext>
            </a:extLst>
          </p:cNvPr>
          <p:cNvSpPr/>
          <p:nvPr/>
        </p:nvSpPr>
        <p:spPr>
          <a:xfrm>
            <a:off x="6424472" y="2612470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Concurrents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: 10 </a:t>
            </a:r>
            <a:br>
              <a:rPr lang="en" altLang="zh-CN" dirty="0"/>
            </a:b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ClientNums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: 5 </a:t>
            </a:r>
            <a:br>
              <a:rPr lang="en" altLang="zh-CN" dirty="0"/>
            </a:br>
            <a:r>
              <a:rPr lang="en" altLang="zh-CN" dirty="0">
                <a:solidFill>
                  <a:srgbClr val="191F25"/>
                </a:solidFill>
                <a:latin typeface="-apple-system"/>
              </a:rPr>
              <a:t>Runtime: 60 seconds </a:t>
            </a:r>
            <a:br>
              <a:rPr lang="en" altLang="zh-CN" dirty="0"/>
            </a:br>
            <a:r>
              <a:rPr lang="en" altLang="zh-CN" dirty="0">
                <a:solidFill>
                  <a:srgbClr val="191F25"/>
                </a:solidFill>
                <a:latin typeface="-apple-system"/>
              </a:rPr>
              <a:t>Benchmark Time: 21 </a:t>
            </a:r>
            <a:br>
              <a:rPr lang="en" altLang="zh-CN" dirty="0"/>
            </a:br>
            <a:r>
              <a:rPr lang="en" altLang="zh-CN" dirty="0">
                <a:solidFill>
                  <a:srgbClr val="191F25"/>
                </a:solidFill>
                <a:latin typeface="-apple-system"/>
              </a:rPr>
              <a:t>Requests: 75250 Success: 100% (75250) Error: 0% (0) </a:t>
            </a:r>
            <a:br>
              <a:rPr lang="en" altLang="zh-CN" dirty="0"/>
            </a:b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Avg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 TPS: 2521 Max TPS: 2732 Min TPS: 1932 </a:t>
            </a:r>
            <a:br>
              <a:rPr lang="en" altLang="zh-CN" dirty="0"/>
            </a:b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Avg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 RT: 3.959ms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7FA7DAE-4F96-F14E-817E-24CA4A4A4984}"/>
              </a:ext>
            </a:extLst>
          </p:cNvPr>
          <p:cNvSpPr txBox="1"/>
          <p:nvPr/>
        </p:nvSpPr>
        <p:spPr>
          <a:xfrm>
            <a:off x="828675" y="2243138"/>
            <a:ext cx="171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Oracle JDK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DC4DE08-08F8-F44C-843E-6E5FEBE75C1A}"/>
              </a:ext>
            </a:extLst>
          </p:cNvPr>
          <p:cNvSpPr txBox="1"/>
          <p:nvPr/>
        </p:nvSpPr>
        <p:spPr>
          <a:xfrm>
            <a:off x="6424472" y="2194608"/>
            <a:ext cx="171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Ali JDK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5913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C4644BC-3D31-BA4E-8E52-247092314F1C}"/>
              </a:ext>
            </a:extLst>
          </p:cNvPr>
          <p:cNvSpPr/>
          <p:nvPr/>
        </p:nvSpPr>
        <p:spPr>
          <a:xfrm>
            <a:off x="692679" y="405756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springboot</a:t>
            </a:r>
            <a:r>
              <a:rPr lang="zh-CN" altLang="en-US" dirty="0">
                <a:solidFill>
                  <a:srgbClr val="191F25"/>
                </a:solidFill>
                <a:latin typeface="-apple-system"/>
              </a:rPr>
              <a:t>应用下，</a:t>
            </a: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alijdk</a:t>
            </a:r>
            <a:r>
              <a:rPr lang="zh-CN" altLang="en-US" dirty="0">
                <a:solidFill>
                  <a:srgbClr val="191F25"/>
                </a:solidFill>
                <a:latin typeface="-apple-system"/>
              </a:rPr>
              <a:t>性能优于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oracle </a:t>
            </a: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jdk</a:t>
            </a:r>
            <a:r>
              <a:rPr lang="zh-CN" altLang="en" dirty="0">
                <a:solidFill>
                  <a:srgbClr val="191F25"/>
                </a:solidFill>
                <a:latin typeface="-apple-system"/>
              </a:rPr>
              <a:t>， </a:t>
            </a: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springbootwebflux</a:t>
            </a:r>
            <a:r>
              <a:rPr lang="zh-CN" altLang="en-US" dirty="0">
                <a:solidFill>
                  <a:srgbClr val="191F25"/>
                </a:solidFill>
                <a:latin typeface="-apple-system"/>
              </a:rPr>
              <a:t>应用下，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oracle </a:t>
            </a: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jdk</a:t>
            </a:r>
            <a:r>
              <a:rPr lang="zh-CN" altLang="en-US" dirty="0">
                <a:solidFill>
                  <a:srgbClr val="191F25"/>
                </a:solidFill>
                <a:latin typeface="-apple-system"/>
              </a:rPr>
              <a:t>优于</a:t>
            </a: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ali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 </a:t>
            </a:r>
            <a:r>
              <a:rPr lang="en" altLang="zh-CN" dirty="0" err="1">
                <a:solidFill>
                  <a:srgbClr val="191F25"/>
                </a:solidFill>
                <a:latin typeface="-apple-system"/>
              </a:rPr>
              <a:t>jdk</a:t>
            </a:r>
            <a:r>
              <a:rPr lang="zh-CN" altLang="en" dirty="0">
                <a:solidFill>
                  <a:srgbClr val="191F25"/>
                </a:solidFill>
                <a:latin typeface="-apple-system"/>
              </a:rPr>
              <a:t>，</a:t>
            </a:r>
            <a:r>
              <a:rPr lang="zh-CN" altLang="en-US" dirty="0">
                <a:solidFill>
                  <a:srgbClr val="191F25"/>
                </a:solidFill>
                <a:latin typeface="-apple-system"/>
              </a:rPr>
              <a:t>性能的优劣体现在逐步提升并发量时，</a:t>
            </a:r>
            <a:r>
              <a:rPr lang="en" altLang="zh-CN" dirty="0">
                <a:solidFill>
                  <a:srgbClr val="191F25"/>
                </a:solidFill>
                <a:latin typeface="-apple-system"/>
              </a:rPr>
              <a:t>error</a:t>
            </a:r>
            <a:r>
              <a:rPr lang="zh-CN" altLang="en-US" dirty="0">
                <a:solidFill>
                  <a:srgbClr val="191F25"/>
                </a:solidFill>
                <a:latin typeface="-apple-system"/>
              </a:rPr>
              <a:t>率更低，吞吐量更大，平均响应时间更短。</a:t>
            </a:r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BC7DACD0-8210-9E48-9EDD-0FFF82D4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679" y="618597"/>
            <a:ext cx="7766936" cy="1646302"/>
          </a:xfrm>
        </p:spPr>
        <p:txBody>
          <a:bodyPr/>
          <a:lstStyle/>
          <a:p>
            <a:pPr algn="l"/>
            <a:r>
              <a:rPr lang="en-US" altLang="zh-CN" dirty="0"/>
              <a:t>Spring Boot</a:t>
            </a:r>
            <a:r>
              <a:rPr lang="zh-CN" altLang="en-US" dirty="0"/>
              <a:t>系列</a:t>
            </a:r>
          </a:p>
        </p:txBody>
      </p:sp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BD9F5EC7-D1D1-254E-B036-AC48DB0E52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768920"/>
              </p:ext>
            </p:extLst>
          </p:nvPr>
        </p:nvGraphicFramePr>
        <p:xfrm>
          <a:off x="1727199" y="2722562"/>
          <a:ext cx="1932913" cy="1220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文档" showAsIcon="1" r:id="rId3" imgW="965200" imgH="609600" progId="Word.Document.12">
                  <p:embed/>
                </p:oleObj>
              </mc:Choice>
              <mc:Fallback>
                <p:oleObj name="文档" showAsIcon="1" r:id="rId3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7199" y="2722562"/>
                        <a:ext cx="1932913" cy="1220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6725100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97</TotalTime>
  <Words>140</Words>
  <Application>Microsoft Macintosh PowerPoint</Application>
  <PresentationFormat>宽屏</PresentationFormat>
  <Paragraphs>28</Paragraphs>
  <Slides>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-apple-system</vt:lpstr>
      <vt:lpstr>方正姚体</vt:lpstr>
      <vt:lpstr>华文新魏</vt:lpstr>
      <vt:lpstr>Arial</vt:lpstr>
      <vt:lpstr>Trebuchet MS</vt:lpstr>
      <vt:lpstr>Wingdings 3</vt:lpstr>
      <vt:lpstr>平面</vt:lpstr>
      <vt:lpstr>文档</vt:lpstr>
      <vt:lpstr>Trouble-Shooting-Doc</vt:lpstr>
      <vt:lpstr>PowerPoint 演示文稿</vt:lpstr>
      <vt:lpstr>DragonWell-JDK-Test</vt:lpstr>
      <vt:lpstr>测试原因：</vt:lpstr>
      <vt:lpstr>相关技术：</vt:lpstr>
      <vt:lpstr>测试内容：</vt:lpstr>
      <vt:lpstr>代码结构：</vt:lpstr>
      <vt:lpstr>测试结果：Dubbo</vt:lpstr>
      <vt:lpstr>Spring Boot系列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DragonWell-JDK-Test</dc:title>
  <dc:creator>Hang Shaoshi</dc:creator>
  <cp:lastModifiedBy>Hang Shaoshi</cp:lastModifiedBy>
  <cp:revision>9</cp:revision>
  <dcterms:created xsi:type="dcterms:W3CDTF">2019-07-24T06:19:47Z</dcterms:created>
  <dcterms:modified xsi:type="dcterms:W3CDTF">2019-07-24T08:35:34Z</dcterms:modified>
</cp:coreProperties>
</file>

<file path=docProps/thumbnail.jpeg>
</file>